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691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2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63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23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6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89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1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1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436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93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57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3AB4E-46DF-4514-8B5F-4D13E485E016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A05DF-61AD-4282-A8E9-F3289A058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8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6967" y="393325"/>
            <a:ext cx="11526982" cy="6182041"/>
          </a:xfrm>
        </p:spPr>
        <p:txBody>
          <a:bodyPr>
            <a:normAutofit fontScale="62500" lnSpcReduction="2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Краснодарский университет МВД России проводит день открытых дверей для выпускников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 и их родителей.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состоится 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2023 года в 11 часов по адресу: г. Краснодар, 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Ярославская, 128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Университет проводит  набор на обучение по очной форме, по специальностям (по программам высшего образования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специалитет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со сроком обучения 5 лет):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Правовое обеспечение национальной безопасности (подготовка следователей, дознавателей, в том числе, специализирующихся на расследовании преступлений, совершаемых с использованием информационных технологий);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Судебная экспертиза (подготовка экспертов-криминалистов);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Безопасность информационных технологий (подготовка специалистов по защите информации);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Экономическая безопасность (подготовка специалистов для подразделений по противодействию экономическим преступлениям);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направлениям подготовки (по программам высшего образования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со сроком обучения 4 года):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законности и правопорядка (подготовка участковых уполномоченных полиции, оперуполномоченных уголовного розыска, сотрудников подразделений по обеспечению безопасности дорожного движения, оперуполномоченных уголовного розыска по раскрытию преступлений, совершенных с применением информационных технологий);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Менеджмент (подготовка сотрудников для тыловых подразделений).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обучения выпускники получают специальное звание «лейтенант полиции, гарантированно трудоустраиваются в соответствии со специальностью. На период обучения курсанты обеспечиваются бесплатным комфортабельным общежитием, обмундированием, питанием, получают денежное содержание в размере 15 тысяч рублей и более. На время службы в органах внутренних дел выпускники университета освобождаются от призыва на военную службу.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подачи заявления на обучение и оформления личного дела абитуриенту необходимо на сайте университета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крду.мвд.рф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разделе «Поступление/Кандидатам на обучение» заполнить форму «Анкета кандидата на обучение, поступающего по прямому набору». После рассмотрения анкеты абитуриента с ним свяжутся представители приемной комиссии и разъяснят дальнейшие действия по поступлению на обучение в университет.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указанном разделе сайта размещены правила приёма и другая необходимая информация о поступлении в университет.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приёмной комиссии: 8 (861) 258 24 64; 8 (861) 258 32 31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665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раснодарский университет МВД Росси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9826" y="520527"/>
            <a:ext cx="7912100" cy="4351338"/>
          </a:xfrm>
        </p:spPr>
      </p:pic>
    </p:spTree>
    <p:extLst>
      <p:ext uri="{BB962C8B-B14F-4D97-AF65-F5344CB8AC3E}">
        <p14:creationId xmlns:p14="http://schemas.microsoft.com/office/powerpoint/2010/main" val="93230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19</Words>
  <Application>Microsoft Office PowerPoint</Application>
  <PresentationFormat>Широкоэкранный</PresentationFormat>
  <Paragraphs>17</Paragraphs>
  <Slides>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2023-09-08T09:03:21Z</dcterms:created>
  <dcterms:modified xsi:type="dcterms:W3CDTF">2023-09-08T09:12:33Z</dcterms:modified>
</cp:coreProperties>
</file>